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lfa Slab One"/>
      <p:regular r:id="rId11"/>
    </p:embeddedFont>
    <p:embeddedFont>
      <p:font typeface="Proxima Nova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414051730046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humanstreets.org/seniors-and-people-with-disabilities-demand-more-time-to-cross-the-street-df64f3bb72fe" TargetMode="External"/><Relationship Id="rId4" Type="http://schemas.openxmlformats.org/officeDocument/2006/relationships/hyperlink" Target="https://www.bbc.com/news/health-1842804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e6f39c5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e6f39c5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a problem?: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Seniors are overrepresented in traffic accidents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 of fatal collisions in Vancouver involve seniors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Decreased quality of life as they must worry about crossing, leads to isolation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0e6f39c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0e6f39c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17bc459f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17bc459f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top three causes of injury related death for seniors (65+) in the United State are falls, those related to motor vehicle crashes, and suicide.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The pedestrian walking speed used in these studies is 1.2m/s (international standard?), but in Canada it is mostly 1.0m/s.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https://www.sciencedirect.com/science/article/pii/S2214140517300464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https://www.bbc.com/news/health-18428042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still too fast for seniors and people with disabilities! Also, it creates a hazard if someone falls in the middle of the road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https://humanstreets.org/seniors-and-people-with-disabilities-demand-more-time-to-cross-the-street-df64f3bb72fe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-3.5 ft/s in San Francisco. Advocates want 2.5 ft/s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0e6f39c5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0e6f39c5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17bc459fc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17bc459fc_7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0e6f39c5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0e6f39c5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Case: card system in HK and Singapore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existing systems require users to tap a special card at the intersection to trigger extra time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system is better because it omits the registration and use of a physical card, and improves flow at times of congestion, and has no learning curve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0e6f39c5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0e6f39c5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Traffic Vision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technology for safer intersections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273" y="310407"/>
            <a:ext cx="4017030" cy="239347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732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Senior </a:t>
            </a:r>
            <a:r>
              <a:rPr lang="en" b="1"/>
              <a:t>pedestrians </a:t>
            </a:r>
            <a:r>
              <a:rPr lang="en"/>
              <a:t>are vulnerable at </a:t>
            </a:r>
            <a:r>
              <a:rPr lang="en" b="1"/>
              <a:t>intersections</a:t>
            </a:r>
            <a:endParaRPr b="1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972" y="2703872"/>
            <a:ext cx="3382251" cy="24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900" y="1622850"/>
            <a:ext cx="3938925" cy="31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66775" y="455795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Photo: Adrienne Johnson/Human Streets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and why?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Mainly occurred around </a:t>
            </a:r>
            <a:br>
              <a:rPr lang="en"/>
            </a:br>
            <a:r>
              <a:rPr lang="en"/>
              <a:t>	Hastings and Main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6600"/>
            <a:ext cx="4200900" cy="285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148" y="1313275"/>
            <a:ext cx="4534152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200900" y="1052350"/>
            <a:ext cx="72972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Senior Population and Senior Home Distributions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48375" y="1938375"/>
            <a:ext cx="72972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Fatal Accident Heat Map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need more time!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 Signal Design Speed: </a:t>
            </a: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～</a:t>
            </a:r>
            <a:r>
              <a:rPr lang="en"/>
              <a:t>1.0 m/s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Mean walking speed for senior:</a:t>
            </a:r>
            <a:br>
              <a:rPr lang="en"/>
            </a:br>
            <a:r>
              <a:rPr lang="en"/>
              <a:t>	0.9 m/s in men and 0.8 m/s in women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Faster gait speed is associated with an increase in risk ratio for outdoor falls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5941625" y="3658775"/>
            <a:ext cx="28125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875" y="445025"/>
            <a:ext cx="3639425" cy="11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110" y="1961720"/>
            <a:ext cx="3872016" cy="10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100" y="3358300"/>
            <a:ext cx="3872025" cy="14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propose...</a:t>
            </a:r>
            <a:endParaRPr/>
          </a:p>
        </p:txBody>
      </p:sp>
      <p:pic>
        <p:nvPicPr>
          <p:cNvPr id="2" name="TrafficVisionDemo">
            <a:hlinkClick r:id="" action="ppaction://media"/>
            <a:extLst>
              <a:ext uri="{FF2B5EF4-FFF2-40B4-BE49-F238E27FC236}">
                <a16:creationId xmlns:a16="http://schemas.microsoft.com/office/drawing/2014/main" id="{4FD5C22F-79F0-494E-94F4-D9998486D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647" y="1017725"/>
            <a:ext cx="7203417" cy="4057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825" y="1479701"/>
            <a:ext cx="6282377" cy="33159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propose...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Extend pedestrian walking time when pedestrians with walking impairment are detected on crosswalk in TensorFlow algorithm.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Discreet and unintrusive 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learning curve for users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registration or card required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Accessible to anyone needing extra time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Technology exists and has space for future improvements  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On-screen Show (16:9)</PresentationFormat>
  <Paragraphs>46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Alfa Slab One</vt:lpstr>
      <vt:lpstr>Arial</vt:lpstr>
      <vt:lpstr>Proxima Nova</vt:lpstr>
      <vt:lpstr>Times New Roman</vt:lpstr>
      <vt:lpstr>Gameday</vt:lpstr>
      <vt:lpstr>Traffic Vision</vt:lpstr>
      <vt:lpstr>The Problem</vt:lpstr>
      <vt:lpstr>Where and why?</vt:lpstr>
      <vt:lpstr>They need more time!</vt:lpstr>
      <vt:lpstr>What we propose...</vt:lpstr>
      <vt:lpstr>What we propose...</vt:lpstr>
      <vt:lpstr>Benefits</vt:lpstr>
      <vt:lpstr>Thank you!     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CrossSafe</dc:title>
  <cp:lastModifiedBy>Bailey Lei</cp:lastModifiedBy>
  <cp:revision>2</cp:revision>
  <dcterms:modified xsi:type="dcterms:W3CDTF">2018-09-09T18:55:39Z</dcterms:modified>
</cp:coreProperties>
</file>